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8"/>
  </p:notesMasterIdLst>
  <p:sldIdLst>
    <p:sldId id="256" r:id="rId2"/>
    <p:sldId id="258" r:id="rId3"/>
    <p:sldId id="263" r:id="rId4"/>
    <p:sldId id="261" r:id="rId5"/>
    <p:sldId id="259"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bg_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a:alpha val="0"/>
      </a:schemeClr>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9C16A6-8C48-4165-8DAF-8C957C12A8FA}" type="doc">
      <dgm:prSet loTypeId="urn:microsoft.com/office/officeart/2018/2/layout/IconLabelList" loCatId="icon" qsTypeId="urn:microsoft.com/office/officeart/2005/8/quickstyle/simple1" qsCatId="simple" csTypeId="urn:microsoft.com/office/officeart/2018/5/colors/Iconchunking_neutralbg_accent2_2" csCatId="accent2" phldr="1"/>
      <dgm:spPr/>
    </dgm:pt>
    <dgm:pt modelId="{701D68F5-42F8-47BC-8FED-84C50F595DF0}">
      <dgm:prSet phldrT="[Text]" phldr="0"/>
      <dgm:spPr/>
      <dgm:t>
        <a:bodyPr/>
        <a:lstStyle/>
        <a:p>
          <a:pPr rtl="0">
            <a:lnSpc>
              <a:spcPct val="100000"/>
            </a:lnSpc>
          </a:pPr>
          <a:r>
            <a:rPr lang="en-ZA" dirty="0">
              <a:solidFill>
                <a:srgbClr val="010000"/>
              </a:solidFill>
              <a:latin typeface="Gill Sans MT"/>
            </a:rPr>
            <a:t>Can </a:t>
          </a:r>
          <a:r>
            <a:rPr lang="en-ZA" b="0" i="0" u="none" strike="noStrike" cap="none" baseline="0" noProof="0" dirty="0">
              <a:solidFill>
                <a:srgbClr val="010000"/>
              </a:solidFill>
              <a:latin typeface="Gill Sans MT"/>
            </a:rPr>
            <a:t>corporate as an Admin O.S on P.</a:t>
          </a:r>
          <a:r>
            <a:rPr lang="en-ZA" b="0" i="0" u="none" strike="noStrike" cap="none" baseline="0" noProof="0" dirty="0">
              <a:latin typeface="Gill Sans MT"/>
            </a:rPr>
            <a:t>C</a:t>
          </a:r>
          <a:r>
            <a:rPr lang="en-ZA" b="0" i="0" u="none" strike="noStrike" cap="none" baseline="0" noProof="0" dirty="0">
              <a:solidFill>
                <a:srgbClr val="010000"/>
              </a:solidFill>
              <a:latin typeface="Gill Sans MT"/>
            </a:rPr>
            <a:t>. and laptop. Or possibility run as an VM</a:t>
          </a:r>
          <a:r>
            <a:rPr lang="en-ZA" b="0" i="0" u="none" strike="noStrike" cap="none" baseline="0" noProof="0" dirty="0">
              <a:latin typeface="Gill Sans MT"/>
            </a:rPr>
            <a:t> structure.</a:t>
          </a:r>
          <a:endParaRPr lang="en-ZA" dirty="0"/>
        </a:p>
      </dgm:t>
    </dgm:pt>
    <dgm:pt modelId="{9617668C-C38C-4017-8DDF-37855B15D110}" type="parTrans" cxnId="{C4BA385D-31ED-40EF-A5D6-98DFBA64E71A}">
      <dgm:prSet/>
      <dgm:spPr/>
      <dgm:t>
        <a:bodyPr/>
        <a:lstStyle/>
        <a:p>
          <a:endParaRPr lang="en-US"/>
        </a:p>
      </dgm:t>
    </dgm:pt>
    <dgm:pt modelId="{0C95B389-AC0C-4055-9AA3-38815EFC8B0A}" type="sibTrans" cxnId="{C4BA385D-31ED-40EF-A5D6-98DFBA64E71A}">
      <dgm:prSet/>
      <dgm:spPr/>
      <dgm:t>
        <a:bodyPr/>
        <a:lstStyle/>
        <a:p>
          <a:endParaRPr lang="en-US"/>
        </a:p>
      </dgm:t>
    </dgm:pt>
    <dgm:pt modelId="{91A66877-AC1C-46D9-BF2C-6024B638DEA9}">
      <dgm:prSet phldrT="[Text]" phldr="0"/>
      <dgm:spPr/>
      <dgm:t>
        <a:bodyPr/>
        <a:lstStyle/>
        <a:p>
          <a:pPr rtl="0">
            <a:lnSpc>
              <a:spcPct val="100000"/>
            </a:lnSpc>
          </a:pPr>
          <a:r>
            <a:rPr lang="en-US" dirty="0">
              <a:latin typeface="Gill Sans MT" panose="020B0502020104020203"/>
            </a:rPr>
            <a:t>Versitility to be an all cloud, one screen access mobile app. {With zoom in and zoom out capability}</a:t>
          </a:r>
        </a:p>
      </dgm:t>
    </dgm:pt>
    <dgm:pt modelId="{913FED05-DF41-48A7-B1F8-81937A468EF9}" type="parTrans" cxnId="{7F0DAB6F-9257-4F2D-B31A-3418F73F6952}">
      <dgm:prSet/>
      <dgm:spPr/>
      <dgm:t>
        <a:bodyPr/>
        <a:lstStyle/>
        <a:p>
          <a:endParaRPr lang="en-US"/>
        </a:p>
      </dgm:t>
    </dgm:pt>
    <dgm:pt modelId="{BFCE4A28-C381-46FF-935A-B11534EF7D87}" type="sibTrans" cxnId="{7F0DAB6F-9257-4F2D-B31A-3418F73F6952}">
      <dgm:prSet/>
      <dgm:spPr/>
      <dgm:t>
        <a:bodyPr/>
        <a:lstStyle/>
        <a:p>
          <a:endParaRPr lang="en-US"/>
        </a:p>
      </dgm:t>
    </dgm:pt>
    <dgm:pt modelId="{9A13EB2B-04DC-47DC-8EF8-7CC900B87052}">
      <dgm:prSet phldr="0"/>
      <dgm:spPr/>
      <dgm:t>
        <a:bodyPr/>
        <a:lstStyle/>
        <a:p>
          <a:pPr rtl="0">
            <a:lnSpc>
              <a:spcPct val="100000"/>
            </a:lnSpc>
          </a:pPr>
          <a:r>
            <a:rPr lang="en-US" dirty="0">
              <a:latin typeface="Gill Sans MT" panose="020B0502020104020203"/>
            </a:rPr>
            <a:t>Organized access to all top brand gaming systems in one </a:t>
          </a:r>
          <a:r>
            <a:rPr lang="en-US" dirty="0" err="1">
              <a:latin typeface="Gill Sans MT" panose="020B0502020104020203"/>
            </a:rPr>
            <a:t>SmartTv</a:t>
          </a:r>
          <a:r>
            <a:rPr lang="en-US" dirty="0">
              <a:latin typeface="Gill Sans MT" panose="020B0502020104020203"/>
            </a:rPr>
            <a:t>  with one multi- compatible controller.</a:t>
          </a:r>
        </a:p>
      </dgm:t>
    </dgm:pt>
    <dgm:pt modelId="{D6972091-E9D0-4884-AD5F-03668A89A053}" type="parTrans" cxnId="{E85D1128-642C-4E3B-B43C-78BD90A78017}">
      <dgm:prSet/>
      <dgm:spPr/>
      <dgm:t>
        <a:bodyPr/>
        <a:lstStyle/>
        <a:p>
          <a:endParaRPr lang="en-US"/>
        </a:p>
      </dgm:t>
    </dgm:pt>
    <dgm:pt modelId="{5BF3A7DD-86F1-4E16-9712-276AA9C87C5C}" type="sibTrans" cxnId="{E85D1128-642C-4E3B-B43C-78BD90A78017}">
      <dgm:prSet/>
      <dgm:spPr/>
      <dgm:t>
        <a:bodyPr/>
        <a:lstStyle/>
        <a:p>
          <a:endParaRPr lang="en-US"/>
        </a:p>
      </dgm:t>
    </dgm:pt>
    <dgm:pt modelId="{8994D886-A75F-411A-A9D7-D31991FF12BD}" type="pres">
      <dgm:prSet presAssocID="{7D9C16A6-8C48-4165-8DAF-8C957C12A8FA}" presName="root" presStyleCnt="0">
        <dgm:presLayoutVars>
          <dgm:dir/>
          <dgm:resizeHandles val="exact"/>
        </dgm:presLayoutVars>
      </dgm:prSet>
      <dgm:spPr/>
    </dgm:pt>
    <dgm:pt modelId="{E1DBA6D5-BD14-4CD2-A0CC-80F867FEFA81}" type="pres">
      <dgm:prSet presAssocID="{701D68F5-42F8-47BC-8FED-84C50F595DF0}" presName="compNode" presStyleCnt="0"/>
      <dgm:spPr/>
    </dgm:pt>
    <dgm:pt modelId="{19A8DC21-3E65-409D-AD53-DA51BB9198A0}" type="pres">
      <dgm:prSet presAssocID="{701D68F5-42F8-47BC-8FED-84C50F595DF0}" presName="iconRect" presStyleLbl="node1" presStyleIdx="0" presStyleCnt="3" custScaleX="157625" custScaleY="157625"/>
      <dgm:spPr>
        <a:blipFill>
          <a:blip xmlns:r="http://schemas.openxmlformats.org/officeDocument/2006/relationships" r:embed="rId1">
            <a:duotone>
              <a:schemeClr val="accent2">
                <a:hueOff val="0"/>
                <a:satOff val="0"/>
                <a:lumOff val="0"/>
                <a:alphaOff val="0"/>
                <a:shade val="20000"/>
                <a:satMod val="200000"/>
              </a:schemeClr>
              <a:schemeClr val="accent2">
                <a:hueOff val="0"/>
                <a:satOff val="0"/>
                <a:lumOff val="0"/>
                <a:alphaOff val="0"/>
                <a:tint val="12000"/>
                <a:satMod val="190000"/>
              </a:schemeClr>
            </a:duotone>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Network"/>
        </a:ext>
      </dgm:extLst>
    </dgm:pt>
    <dgm:pt modelId="{B9F90A48-FF94-4C94-A587-0190406F6FD3}" type="pres">
      <dgm:prSet presAssocID="{701D68F5-42F8-47BC-8FED-84C50F595DF0}" presName="spaceRect" presStyleCnt="0"/>
      <dgm:spPr/>
    </dgm:pt>
    <dgm:pt modelId="{A99B5DD6-89E9-4537-B415-4205CEB9323A}" type="pres">
      <dgm:prSet presAssocID="{701D68F5-42F8-47BC-8FED-84C50F595DF0}" presName="textRect" presStyleLbl="revTx" presStyleIdx="0" presStyleCnt="3">
        <dgm:presLayoutVars>
          <dgm:chMax val="1"/>
          <dgm:chPref val="1"/>
        </dgm:presLayoutVars>
      </dgm:prSet>
      <dgm:spPr/>
    </dgm:pt>
    <dgm:pt modelId="{8B391436-B9B0-45BD-A57F-792D6376D868}" type="pres">
      <dgm:prSet presAssocID="{0C95B389-AC0C-4055-9AA3-38815EFC8B0A}" presName="sibTrans" presStyleCnt="0"/>
      <dgm:spPr/>
    </dgm:pt>
    <dgm:pt modelId="{95872155-C45D-46D3-874C-D838089A06F8}" type="pres">
      <dgm:prSet presAssocID="{91A66877-AC1C-46D9-BF2C-6024B638DEA9}" presName="compNode" presStyleCnt="0"/>
      <dgm:spPr/>
    </dgm:pt>
    <dgm:pt modelId="{CE9DF0E8-B0DE-4E1E-9FF4-6006AD8428DB}" type="pres">
      <dgm:prSet presAssocID="{91A66877-AC1C-46D9-BF2C-6024B638DEA9}" presName="iconRect" presStyleLbl="node1" presStyleIdx="1" presStyleCnt="3" custScaleX="157625" custScaleY="157625"/>
      <dgm:spPr>
        <a:blipFill>
          <a:blip xmlns:r="http://schemas.openxmlformats.org/officeDocument/2006/relationships" r:embed="rId3">
            <a:duotone>
              <a:schemeClr val="accent2">
                <a:hueOff val="0"/>
                <a:satOff val="0"/>
                <a:lumOff val="0"/>
                <a:alphaOff val="0"/>
                <a:shade val="20000"/>
                <a:satMod val="200000"/>
              </a:schemeClr>
              <a:schemeClr val="accent2">
                <a:hueOff val="0"/>
                <a:satOff val="0"/>
                <a:lumOff val="0"/>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atellite"/>
        </a:ext>
      </dgm:extLst>
    </dgm:pt>
    <dgm:pt modelId="{AA0423A1-55B2-45E9-BFE7-3FBE5BDA65ED}" type="pres">
      <dgm:prSet presAssocID="{91A66877-AC1C-46D9-BF2C-6024B638DEA9}" presName="spaceRect" presStyleCnt="0"/>
      <dgm:spPr/>
    </dgm:pt>
    <dgm:pt modelId="{55120873-6F5C-4053-8EAD-6287A7F1097E}" type="pres">
      <dgm:prSet presAssocID="{91A66877-AC1C-46D9-BF2C-6024B638DEA9}" presName="textRect" presStyleLbl="revTx" presStyleIdx="1" presStyleCnt="3">
        <dgm:presLayoutVars>
          <dgm:chMax val="1"/>
          <dgm:chPref val="1"/>
        </dgm:presLayoutVars>
      </dgm:prSet>
      <dgm:spPr/>
    </dgm:pt>
    <dgm:pt modelId="{DFF969E0-E399-4C58-BC0C-CFDB828F899B}" type="pres">
      <dgm:prSet presAssocID="{BFCE4A28-C381-46FF-935A-B11534EF7D87}" presName="sibTrans" presStyleCnt="0"/>
      <dgm:spPr/>
    </dgm:pt>
    <dgm:pt modelId="{835A1FD8-CD80-4CEA-B569-E50E439747FB}" type="pres">
      <dgm:prSet presAssocID="{9A13EB2B-04DC-47DC-8EF8-7CC900B87052}" presName="compNode" presStyleCnt="0"/>
      <dgm:spPr/>
    </dgm:pt>
    <dgm:pt modelId="{90329BD9-62DD-40AD-949F-4A635BE60671}" type="pres">
      <dgm:prSet presAssocID="{9A13EB2B-04DC-47DC-8EF8-7CC900B87052}" presName="iconRect" presStyleLbl="node1" presStyleIdx="2" presStyleCnt="3"/>
      <dgm:spPr/>
    </dgm:pt>
    <dgm:pt modelId="{4D946F9E-E6AA-443E-8805-9D192EF9588F}" type="pres">
      <dgm:prSet presAssocID="{9A13EB2B-04DC-47DC-8EF8-7CC900B87052}" presName="spaceRect" presStyleCnt="0"/>
      <dgm:spPr/>
    </dgm:pt>
    <dgm:pt modelId="{823E38D4-C7D9-43CF-A9F9-96BD74E9BD17}" type="pres">
      <dgm:prSet presAssocID="{9A13EB2B-04DC-47DC-8EF8-7CC900B87052}" presName="textRect" presStyleLbl="revTx" presStyleIdx="2" presStyleCnt="3">
        <dgm:presLayoutVars>
          <dgm:chMax val="1"/>
          <dgm:chPref val="1"/>
        </dgm:presLayoutVars>
      </dgm:prSet>
      <dgm:spPr/>
    </dgm:pt>
  </dgm:ptLst>
  <dgm:cxnLst>
    <dgm:cxn modelId="{E85D1128-642C-4E3B-B43C-78BD90A78017}" srcId="{7D9C16A6-8C48-4165-8DAF-8C957C12A8FA}" destId="{9A13EB2B-04DC-47DC-8EF8-7CC900B87052}" srcOrd="2" destOrd="0" parTransId="{D6972091-E9D0-4884-AD5F-03668A89A053}" sibTransId="{5BF3A7DD-86F1-4E16-9712-276AA9C87C5C}"/>
    <dgm:cxn modelId="{C4BA385D-31ED-40EF-A5D6-98DFBA64E71A}" srcId="{7D9C16A6-8C48-4165-8DAF-8C957C12A8FA}" destId="{701D68F5-42F8-47BC-8FED-84C50F595DF0}" srcOrd="0" destOrd="0" parTransId="{9617668C-C38C-4017-8DDF-37855B15D110}" sibTransId="{0C95B389-AC0C-4055-9AA3-38815EFC8B0A}"/>
    <dgm:cxn modelId="{5574CC64-4BF2-43BE-BABC-6DF1E58A4C74}" type="presOf" srcId="{7D9C16A6-8C48-4165-8DAF-8C957C12A8FA}" destId="{8994D886-A75F-411A-A9D7-D31991FF12BD}" srcOrd="0" destOrd="0" presId="urn:microsoft.com/office/officeart/2018/2/layout/IconLabelList"/>
    <dgm:cxn modelId="{7F0DAB6F-9257-4F2D-B31A-3418F73F6952}" srcId="{7D9C16A6-8C48-4165-8DAF-8C957C12A8FA}" destId="{91A66877-AC1C-46D9-BF2C-6024B638DEA9}" srcOrd="1" destOrd="0" parTransId="{913FED05-DF41-48A7-B1F8-81937A468EF9}" sibTransId="{BFCE4A28-C381-46FF-935A-B11534EF7D87}"/>
    <dgm:cxn modelId="{F3E0ED8E-FF06-482A-B23A-D0A50C72F398}" type="presOf" srcId="{9A13EB2B-04DC-47DC-8EF8-7CC900B87052}" destId="{823E38D4-C7D9-43CF-A9F9-96BD74E9BD17}" srcOrd="0" destOrd="0" presId="urn:microsoft.com/office/officeart/2018/2/layout/IconLabelList"/>
    <dgm:cxn modelId="{BDF94EBD-3102-4A5F-8F1C-4BDC820B6869}" type="presOf" srcId="{701D68F5-42F8-47BC-8FED-84C50F595DF0}" destId="{A99B5DD6-89E9-4537-B415-4205CEB9323A}" srcOrd="0" destOrd="0" presId="urn:microsoft.com/office/officeart/2018/2/layout/IconLabelList"/>
    <dgm:cxn modelId="{C46A4DE7-6734-4C86-B985-1351BAA6C355}" type="presOf" srcId="{91A66877-AC1C-46D9-BF2C-6024B638DEA9}" destId="{55120873-6F5C-4053-8EAD-6287A7F1097E}" srcOrd="0" destOrd="0" presId="urn:microsoft.com/office/officeart/2018/2/layout/IconLabelList"/>
    <dgm:cxn modelId="{5F186DB7-E1B4-4489-9E24-6DE987571606}" type="presParOf" srcId="{8994D886-A75F-411A-A9D7-D31991FF12BD}" destId="{E1DBA6D5-BD14-4CD2-A0CC-80F867FEFA81}" srcOrd="0" destOrd="0" presId="urn:microsoft.com/office/officeart/2018/2/layout/IconLabelList"/>
    <dgm:cxn modelId="{9B1EF04A-3D8F-4384-8EE9-90D293B6C8B5}" type="presParOf" srcId="{E1DBA6D5-BD14-4CD2-A0CC-80F867FEFA81}" destId="{19A8DC21-3E65-409D-AD53-DA51BB9198A0}" srcOrd="0" destOrd="0" presId="urn:microsoft.com/office/officeart/2018/2/layout/IconLabelList"/>
    <dgm:cxn modelId="{E72350CB-6FC1-4DA7-BD3C-A3FF8686748F}" type="presParOf" srcId="{E1DBA6D5-BD14-4CD2-A0CC-80F867FEFA81}" destId="{B9F90A48-FF94-4C94-A587-0190406F6FD3}" srcOrd="1" destOrd="0" presId="urn:microsoft.com/office/officeart/2018/2/layout/IconLabelList"/>
    <dgm:cxn modelId="{83A24EF7-13FB-4C6A-80DE-9B87C58CFA76}" type="presParOf" srcId="{E1DBA6D5-BD14-4CD2-A0CC-80F867FEFA81}" destId="{A99B5DD6-89E9-4537-B415-4205CEB9323A}" srcOrd="2" destOrd="0" presId="urn:microsoft.com/office/officeart/2018/2/layout/IconLabelList"/>
    <dgm:cxn modelId="{7644DAF2-5656-450B-A3A6-F9A48B62B2FC}" type="presParOf" srcId="{8994D886-A75F-411A-A9D7-D31991FF12BD}" destId="{8B391436-B9B0-45BD-A57F-792D6376D868}" srcOrd="1" destOrd="0" presId="urn:microsoft.com/office/officeart/2018/2/layout/IconLabelList"/>
    <dgm:cxn modelId="{F7B769C5-CC6A-4565-89E0-EDFCAD390E87}" type="presParOf" srcId="{8994D886-A75F-411A-A9D7-D31991FF12BD}" destId="{95872155-C45D-46D3-874C-D838089A06F8}" srcOrd="2" destOrd="0" presId="urn:microsoft.com/office/officeart/2018/2/layout/IconLabelList"/>
    <dgm:cxn modelId="{4212A557-744A-4D6B-A77D-F8B99060433B}" type="presParOf" srcId="{95872155-C45D-46D3-874C-D838089A06F8}" destId="{CE9DF0E8-B0DE-4E1E-9FF4-6006AD8428DB}" srcOrd="0" destOrd="0" presId="urn:microsoft.com/office/officeart/2018/2/layout/IconLabelList"/>
    <dgm:cxn modelId="{79401DB7-D9FE-466C-B960-9199F95885B6}" type="presParOf" srcId="{95872155-C45D-46D3-874C-D838089A06F8}" destId="{AA0423A1-55B2-45E9-BFE7-3FBE5BDA65ED}" srcOrd="1" destOrd="0" presId="urn:microsoft.com/office/officeart/2018/2/layout/IconLabelList"/>
    <dgm:cxn modelId="{F2CDAA9F-1911-411C-92C8-48ACDBCC81E9}" type="presParOf" srcId="{95872155-C45D-46D3-874C-D838089A06F8}" destId="{55120873-6F5C-4053-8EAD-6287A7F1097E}" srcOrd="2" destOrd="0" presId="urn:microsoft.com/office/officeart/2018/2/layout/IconLabelList"/>
    <dgm:cxn modelId="{D424F0A8-D262-4559-9A2D-3BBB2734B33C}" type="presParOf" srcId="{8994D886-A75F-411A-A9D7-D31991FF12BD}" destId="{DFF969E0-E399-4C58-BC0C-CFDB828F899B}" srcOrd="3" destOrd="0" presId="urn:microsoft.com/office/officeart/2018/2/layout/IconLabelList"/>
    <dgm:cxn modelId="{535D8CA4-DEC5-46E0-B990-F851C09AD6FF}" type="presParOf" srcId="{8994D886-A75F-411A-A9D7-D31991FF12BD}" destId="{835A1FD8-CD80-4CEA-B569-E50E439747FB}" srcOrd="4" destOrd="0" presId="urn:microsoft.com/office/officeart/2018/2/layout/IconLabelList"/>
    <dgm:cxn modelId="{151751BF-2460-4BE1-A11B-A013F5D03DD0}" type="presParOf" srcId="{835A1FD8-CD80-4CEA-B569-E50E439747FB}" destId="{90329BD9-62DD-40AD-949F-4A635BE60671}" srcOrd="0" destOrd="0" presId="urn:microsoft.com/office/officeart/2018/2/layout/IconLabelList"/>
    <dgm:cxn modelId="{EED98443-C6C8-4015-8E83-4EE381910A65}" type="presParOf" srcId="{835A1FD8-CD80-4CEA-B569-E50E439747FB}" destId="{4D946F9E-E6AA-443E-8805-9D192EF9588F}" srcOrd="1" destOrd="0" presId="urn:microsoft.com/office/officeart/2018/2/layout/IconLabelList"/>
    <dgm:cxn modelId="{9A2184BE-A829-4BEF-AAB3-433D6D1649D1}" type="presParOf" srcId="{835A1FD8-CD80-4CEA-B569-E50E439747FB}" destId="{823E38D4-C7D9-43CF-A9F9-96BD74E9BD17}"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7E5AA53B-3EEE-4DE4-BB81-9044890C2946}" type="doc">
      <dgm:prSet loTypeId="urn:microsoft.com/office/officeart/2008/layout/VerticalCurvedList" loCatId="list" qsTypeId="urn:microsoft.com/office/officeart/2005/8/quickstyle/simple4" qsCatId="simple" csTypeId="urn:microsoft.com/office/officeart/2005/8/colors/accent2_2" csCatId="accent2" phldr="1"/>
      <dgm:spPr/>
      <dgm:t>
        <a:bodyPr/>
        <a:lstStyle/>
        <a:p>
          <a:endParaRPr lang="en-US"/>
        </a:p>
      </dgm:t>
    </dgm:pt>
    <dgm:pt modelId="{6750AC01-D39D-4F3A-9DC8-2A211EE986A2}">
      <dgm:prSet phldrT="[Text]"/>
      <dgm:spPr/>
      <dgm:t>
        <a:bodyPr/>
        <a:lstStyle/>
        <a:p>
          <a:pPr rtl="0">
            <a:lnSpc>
              <a:spcPct val="100000"/>
            </a:lnSpc>
          </a:pPr>
          <a:r>
            <a:rPr lang="en-US" dirty="0">
              <a:latin typeface="Gill Sans MT" panose="020B0502020104020203"/>
            </a:rPr>
            <a:t>P.C.</a:t>
          </a:r>
          <a:r>
            <a:rPr lang="en-US" b="0" i="0" u="none" strike="noStrike" cap="none" baseline="0" noProof="0" dirty="0">
              <a:solidFill>
                <a:srgbClr val="010000"/>
              </a:solidFill>
              <a:latin typeface="Gill Sans MT"/>
            </a:rPr>
            <a:t>'s and Laptops</a:t>
          </a:r>
        </a:p>
      </dgm:t>
    </dgm:pt>
    <dgm:pt modelId="{720680DC-AAA4-4434-A582-60EBCC5BA355}" type="parTrans" cxnId="{0B5DAE5F-BCDC-4BF7-A6E7-CF856886A64D}">
      <dgm:prSet/>
      <dgm:spPr/>
      <dgm:t>
        <a:bodyPr/>
        <a:lstStyle/>
        <a:p>
          <a:endParaRPr lang="en-US"/>
        </a:p>
      </dgm:t>
    </dgm:pt>
    <dgm:pt modelId="{CA077D98-8478-47EA-B6A9-99ACE60C64D4}" type="sibTrans" cxnId="{0B5DAE5F-BCDC-4BF7-A6E7-CF856886A64D}">
      <dgm:prSet/>
      <dgm:spPr/>
      <dgm:t>
        <a:bodyPr/>
        <a:lstStyle/>
        <a:p>
          <a:endParaRPr lang="en-US"/>
        </a:p>
      </dgm:t>
    </dgm:pt>
    <dgm:pt modelId="{0BEF68B8-1228-47BB-83B5-7B9CD1E3F84E}">
      <dgm:prSet phldrT="[Text]"/>
      <dgm:spPr/>
      <dgm:t>
        <a:bodyPr/>
        <a:lstStyle/>
        <a:p>
          <a:pPr rtl="0">
            <a:lnSpc>
              <a:spcPct val="100000"/>
            </a:lnSpc>
          </a:pPr>
          <a:r>
            <a:rPr lang="en-US" dirty="0">
              <a:latin typeface="Gill Sans MT" panose="020B0502020104020203"/>
            </a:rPr>
            <a:t>Smart phones and mobile devices.</a:t>
          </a:r>
          <a:endParaRPr lang="en-US" dirty="0"/>
        </a:p>
      </dgm:t>
    </dgm:pt>
    <dgm:pt modelId="{ED3A4BC2-B75A-4952-A38B-A42B5995DF05}" type="parTrans" cxnId="{EDEF4F82-1237-4639-A0F7-385C1897CE66}">
      <dgm:prSet/>
      <dgm:spPr/>
      <dgm:t>
        <a:bodyPr/>
        <a:lstStyle/>
        <a:p>
          <a:endParaRPr lang="en-US"/>
        </a:p>
      </dgm:t>
    </dgm:pt>
    <dgm:pt modelId="{FD949706-EDCC-4ADC-8EDF-8EDA49C92325}" type="sibTrans" cxnId="{EDEF4F82-1237-4639-A0F7-385C1897CE66}">
      <dgm:prSet/>
      <dgm:spPr/>
      <dgm:t>
        <a:bodyPr/>
        <a:lstStyle/>
        <a:p>
          <a:endParaRPr lang="en-US"/>
        </a:p>
      </dgm:t>
    </dgm:pt>
    <dgm:pt modelId="{5605D28D-2CE6-4513-8566-952984E21E14}">
      <dgm:prSet phldrT="[Text]"/>
      <dgm:spPr/>
      <dgm:t>
        <a:bodyPr/>
        <a:lstStyle/>
        <a:p>
          <a:pPr rtl="0">
            <a:lnSpc>
              <a:spcPct val="100000"/>
            </a:lnSpc>
          </a:pPr>
          <a:r>
            <a:rPr lang="en-US" dirty="0">
              <a:latin typeface="Gill Sans MT" panose="020B0502020104020203"/>
            </a:rPr>
            <a:t>Internally combine your Smart Tv with all gaming consules, only needing ONE sole controller.</a:t>
          </a:r>
          <a:endParaRPr lang="en-US" dirty="0"/>
        </a:p>
      </dgm:t>
    </dgm:pt>
    <dgm:pt modelId="{EB15AB98-362B-4E70-A3DA-995FC3E8BA79}" type="parTrans" cxnId="{FAF3F884-F0CF-440F-8CB1-B7648AB1B138}">
      <dgm:prSet/>
      <dgm:spPr/>
      <dgm:t>
        <a:bodyPr/>
        <a:lstStyle/>
        <a:p>
          <a:endParaRPr lang="en-US"/>
        </a:p>
      </dgm:t>
    </dgm:pt>
    <dgm:pt modelId="{823D1971-2C4D-4EC5-A874-2F463DE37109}" type="sibTrans" cxnId="{FAF3F884-F0CF-440F-8CB1-B7648AB1B138}">
      <dgm:prSet/>
      <dgm:spPr/>
      <dgm:t>
        <a:bodyPr/>
        <a:lstStyle/>
        <a:p>
          <a:endParaRPr lang="en-US"/>
        </a:p>
      </dgm:t>
    </dgm:pt>
    <dgm:pt modelId="{57806726-6E60-4ACC-9C1C-7DF9CC365A10}" type="pres">
      <dgm:prSet presAssocID="{7E5AA53B-3EEE-4DE4-BB81-9044890C2946}" presName="Name0" presStyleCnt="0">
        <dgm:presLayoutVars>
          <dgm:chMax val="7"/>
          <dgm:chPref val="7"/>
          <dgm:dir/>
        </dgm:presLayoutVars>
      </dgm:prSet>
      <dgm:spPr/>
    </dgm:pt>
    <dgm:pt modelId="{90561C55-3C6E-4D53-85E1-2C50BCDDA392}" type="pres">
      <dgm:prSet presAssocID="{7E5AA53B-3EEE-4DE4-BB81-9044890C2946}" presName="Name1" presStyleCnt="0"/>
      <dgm:spPr/>
    </dgm:pt>
    <dgm:pt modelId="{B6CD42EC-5AD4-4004-AE5B-47EDA668DAA8}" type="pres">
      <dgm:prSet presAssocID="{7E5AA53B-3EEE-4DE4-BB81-9044890C2946}" presName="cycle" presStyleCnt="0"/>
      <dgm:spPr/>
    </dgm:pt>
    <dgm:pt modelId="{963B8EE3-40CC-4A0A-B420-D0BF920973CE}" type="pres">
      <dgm:prSet presAssocID="{7E5AA53B-3EEE-4DE4-BB81-9044890C2946}" presName="srcNode" presStyleLbl="node1" presStyleIdx="0" presStyleCnt="3"/>
      <dgm:spPr/>
    </dgm:pt>
    <dgm:pt modelId="{D79B43FC-100B-4A0D-A4D5-0D2D04B99064}" type="pres">
      <dgm:prSet presAssocID="{7E5AA53B-3EEE-4DE4-BB81-9044890C2946}" presName="conn" presStyleLbl="parChTrans1D2" presStyleIdx="0" presStyleCnt="1"/>
      <dgm:spPr/>
    </dgm:pt>
    <dgm:pt modelId="{3CAD8DA1-8D53-445C-ACE8-D8449E4F0F55}" type="pres">
      <dgm:prSet presAssocID="{7E5AA53B-3EEE-4DE4-BB81-9044890C2946}" presName="extraNode" presStyleLbl="node1" presStyleIdx="0" presStyleCnt="3"/>
      <dgm:spPr/>
    </dgm:pt>
    <dgm:pt modelId="{429CABD1-4116-474B-81BF-735E2CA9DD00}" type="pres">
      <dgm:prSet presAssocID="{7E5AA53B-3EEE-4DE4-BB81-9044890C2946}" presName="dstNode" presStyleLbl="node1" presStyleIdx="0" presStyleCnt="3"/>
      <dgm:spPr/>
    </dgm:pt>
    <dgm:pt modelId="{58319267-C71E-43C9-94E1-827D0616C7A7}" type="pres">
      <dgm:prSet presAssocID="{6750AC01-D39D-4F3A-9DC8-2A211EE986A2}" presName="text_1" presStyleLbl="node1" presStyleIdx="0" presStyleCnt="3">
        <dgm:presLayoutVars>
          <dgm:bulletEnabled val="1"/>
        </dgm:presLayoutVars>
      </dgm:prSet>
      <dgm:spPr/>
    </dgm:pt>
    <dgm:pt modelId="{79F9B8A9-2412-4B74-84A9-69422DB81CDC}" type="pres">
      <dgm:prSet presAssocID="{6750AC01-D39D-4F3A-9DC8-2A211EE986A2}" presName="accent_1" presStyleCnt="0"/>
      <dgm:spPr/>
    </dgm:pt>
    <dgm:pt modelId="{07CB3071-D555-47DA-A36A-69EB91531FD8}" type="pres">
      <dgm:prSet presAssocID="{6750AC01-D39D-4F3A-9DC8-2A211EE986A2}" presName="accentRepeatNode" presStyleLbl="solidFgAcc1" presStyleIdx="0" presStyleCnt="3"/>
      <dgm:spPr/>
    </dgm:pt>
    <dgm:pt modelId="{95DE6538-27BD-44AF-A1A8-CA8F6B10FDD2}" type="pres">
      <dgm:prSet presAssocID="{0BEF68B8-1228-47BB-83B5-7B9CD1E3F84E}" presName="text_2" presStyleLbl="node1" presStyleIdx="1" presStyleCnt="3">
        <dgm:presLayoutVars>
          <dgm:bulletEnabled val="1"/>
        </dgm:presLayoutVars>
      </dgm:prSet>
      <dgm:spPr/>
    </dgm:pt>
    <dgm:pt modelId="{312BDEE8-85BD-4F02-B35B-2CC8E701C98B}" type="pres">
      <dgm:prSet presAssocID="{0BEF68B8-1228-47BB-83B5-7B9CD1E3F84E}" presName="accent_2" presStyleCnt="0"/>
      <dgm:spPr/>
    </dgm:pt>
    <dgm:pt modelId="{3F8116AC-FAC3-4E95-9865-93CCFEB191B9}" type="pres">
      <dgm:prSet presAssocID="{0BEF68B8-1228-47BB-83B5-7B9CD1E3F84E}" presName="accentRepeatNode" presStyleLbl="solidFgAcc1" presStyleIdx="1" presStyleCnt="3"/>
      <dgm:spPr/>
    </dgm:pt>
    <dgm:pt modelId="{E131CE4A-9776-44F4-BC03-867682E21374}" type="pres">
      <dgm:prSet presAssocID="{5605D28D-2CE6-4513-8566-952984E21E14}" presName="text_3" presStyleLbl="node1" presStyleIdx="2" presStyleCnt="3">
        <dgm:presLayoutVars>
          <dgm:bulletEnabled val="1"/>
        </dgm:presLayoutVars>
      </dgm:prSet>
      <dgm:spPr/>
    </dgm:pt>
    <dgm:pt modelId="{AC9A216A-8375-48F9-A4E6-8E0B64C0209B}" type="pres">
      <dgm:prSet presAssocID="{5605D28D-2CE6-4513-8566-952984E21E14}" presName="accent_3" presStyleCnt="0"/>
      <dgm:spPr/>
    </dgm:pt>
    <dgm:pt modelId="{A965097E-32F1-4AB8-8C4E-2814A7596B2F}" type="pres">
      <dgm:prSet presAssocID="{5605D28D-2CE6-4513-8566-952984E21E14}" presName="accentRepeatNode" presStyleLbl="solidFgAcc1" presStyleIdx="2" presStyleCnt="3"/>
      <dgm:spPr/>
    </dgm:pt>
  </dgm:ptLst>
  <dgm:cxnLst>
    <dgm:cxn modelId="{A11E3B12-1828-45A7-86C3-BB85832DF84D}" type="presOf" srcId="{CA077D98-8478-47EA-B6A9-99ACE60C64D4}" destId="{D79B43FC-100B-4A0D-A4D5-0D2D04B99064}" srcOrd="0" destOrd="0" presId="urn:microsoft.com/office/officeart/2008/layout/VerticalCurvedList"/>
    <dgm:cxn modelId="{29DA474E-5DFA-4C66-882F-319C49ABBB19}" type="presOf" srcId="{6750AC01-D39D-4F3A-9DC8-2A211EE986A2}" destId="{58319267-C71E-43C9-94E1-827D0616C7A7}" srcOrd="0" destOrd="0" presId="urn:microsoft.com/office/officeart/2008/layout/VerticalCurvedList"/>
    <dgm:cxn modelId="{0B5DAE5F-BCDC-4BF7-A6E7-CF856886A64D}" srcId="{7E5AA53B-3EEE-4DE4-BB81-9044890C2946}" destId="{6750AC01-D39D-4F3A-9DC8-2A211EE986A2}" srcOrd="0" destOrd="0" parTransId="{720680DC-AAA4-4434-A582-60EBCC5BA355}" sibTransId="{CA077D98-8478-47EA-B6A9-99ACE60C64D4}"/>
    <dgm:cxn modelId="{7084AA77-BACB-46CB-AE4A-77B62D3ED1AF}" type="presOf" srcId="{5605D28D-2CE6-4513-8566-952984E21E14}" destId="{E131CE4A-9776-44F4-BC03-867682E21374}" srcOrd="0" destOrd="0" presId="urn:microsoft.com/office/officeart/2008/layout/VerticalCurvedList"/>
    <dgm:cxn modelId="{EDEF4F82-1237-4639-A0F7-385C1897CE66}" srcId="{7E5AA53B-3EEE-4DE4-BB81-9044890C2946}" destId="{0BEF68B8-1228-47BB-83B5-7B9CD1E3F84E}" srcOrd="1" destOrd="0" parTransId="{ED3A4BC2-B75A-4952-A38B-A42B5995DF05}" sibTransId="{FD949706-EDCC-4ADC-8EDF-8EDA49C92325}"/>
    <dgm:cxn modelId="{FAF3F884-F0CF-440F-8CB1-B7648AB1B138}" srcId="{7E5AA53B-3EEE-4DE4-BB81-9044890C2946}" destId="{5605D28D-2CE6-4513-8566-952984E21E14}" srcOrd="2" destOrd="0" parTransId="{EB15AB98-362B-4E70-A3DA-995FC3E8BA79}" sibTransId="{823D1971-2C4D-4EC5-A874-2F463DE37109}"/>
    <dgm:cxn modelId="{4F65CC8F-B5A8-40BE-A32B-05862B543D6A}" type="presOf" srcId="{7E5AA53B-3EEE-4DE4-BB81-9044890C2946}" destId="{57806726-6E60-4ACC-9C1C-7DF9CC365A10}" srcOrd="0" destOrd="0" presId="urn:microsoft.com/office/officeart/2008/layout/VerticalCurvedList"/>
    <dgm:cxn modelId="{4A378892-5CCC-4F0D-8A38-4BEAECF30F24}" type="presOf" srcId="{0BEF68B8-1228-47BB-83B5-7B9CD1E3F84E}" destId="{95DE6538-27BD-44AF-A1A8-CA8F6B10FDD2}" srcOrd="0" destOrd="0" presId="urn:microsoft.com/office/officeart/2008/layout/VerticalCurvedList"/>
    <dgm:cxn modelId="{4E25B52E-70EF-4A0F-B410-0B49263AF380}" type="presParOf" srcId="{57806726-6E60-4ACC-9C1C-7DF9CC365A10}" destId="{90561C55-3C6E-4D53-85E1-2C50BCDDA392}" srcOrd="0" destOrd="0" presId="urn:microsoft.com/office/officeart/2008/layout/VerticalCurvedList"/>
    <dgm:cxn modelId="{2B3DD9E4-EC9C-4B92-B380-F89BF82E7CF3}" type="presParOf" srcId="{90561C55-3C6E-4D53-85E1-2C50BCDDA392}" destId="{B6CD42EC-5AD4-4004-AE5B-47EDA668DAA8}" srcOrd="0" destOrd="0" presId="urn:microsoft.com/office/officeart/2008/layout/VerticalCurvedList"/>
    <dgm:cxn modelId="{EA357085-80A4-4D1D-9BD2-56B1E9A721FB}" type="presParOf" srcId="{B6CD42EC-5AD4-4004-AE5B-47EDA668DAA8}" destId="{963B8EE3-40CC-4A0A-B420-D0BF920973CE}" srcOrd="0" destOrd="0" presId="urn:microsoft.com/office/officeart/2008/layout/VerticalCurvedList"/>
    <dgm:cxn modelId="{F175C6D0-411C-40FD-A19B-860D49F42061}" type="presParOf" srcId="{B6CD42EC-5AD4-4004-AE5B-47EDA668DAA8}" destId="{D79B43FC-100B-4A0D-A4D5-0D2D04B99064}" srcOrd="1" destOrd="0" presId="urn:microsoft.com/office/officeart/2008/layout/VerticalCurvedList"/>
    <dgm:cxn modelId="{794BB944-68C0-47A5-9792-652802EB36AC}" type="presParOf" srcId="{B6CD42EC-5AD4-4004-AE5B-47EDA668DAA8}" destId="{3CAD8DA1-8D53-445C-ACE8-D8449E4F0F55}" srcOrd="2" destOrd="0" presId="urn:microsoft.com/office/officeart/2008/layout/VerticalCurvedList"/>
    <dgm:cxn modelId="{B8CC75C4-3D1A-49E7-80D2-915668C1368C}" type="presParOf" srcId="{B6CD42EC-5AD4-4004-AE5B-47EDA668DAA8}" destId="{429CABD1-4116-474B-81BF-735E2CA9DD00}" srcOrd="3" destOrd="0" presId="urn:microsoft.com/office/officeart/2008/layout/VerticalCurvedList"/>
    <dgm:cxn modelId="{28110BB8-F33F-498C-9A75-98364B05EFA5}" type="presParOf" srcId="{90561C55-3C6E-4D53-85E1-2C50BCDDA392}" destId="{58319267-C71E-43C9-94E1-827D0616C7A7}" srcOrd="1" destOrd="0" presId="urn:microsoft.com/office/officeart/2008/layout/VerticalCurvedList"/>
    <dgm:cxn modelId="{3866F6C9-5521-48F2-B6C3-40C9896E1605}" type="presParOf" srcId="{90561C55-3C6E-4D53-85E1-2C50BCDDA392}" destId="{79F9B8A9-2412-4B74-84A9-69422DB81CDC}" srcOrd="2" destOrd="0" presId="urn:microsoft.com/office/officeart/2008/layout/VerticalCurvedList"/>
    <dgm:cxn modelId="{D2205A4F-BB7A-4399-BC2F-78E18EC6EAFE}" type="presParOf" srcId="{79F9B8A9-2412-4B74-84A9-69422DB81CDC}" destId="{07CB3071-D555-47DA-A36A-69EB91531FD8}" srcOrd="0" destOrd="0" presId="urn:microsoft.com/office/officeart/2008/layout/VerticalCurvedList"/>
    <dgm:cxn modelId="{602753E6-8A03-492B-861A-6B9532B5AA28}" type="presParOf" srcId="{90561C55-3C6E-4D53-85E1-2C50BCDDA392}" destId="{95DE6538-27BD-44AF-A1A8-CA8F6B10FDD2}" srcOrd="3" destOrd="0" presId="urn:microsoft.com/office/officeart/2008/layout/VerticalCurvedList"/>
    <dgm:cxn modelId="{AEC540A3-E86A-4075-8BE4-263F4AFF4EA1}" type="presParOf" srcId="{90561C55-3C6E-4D53-85E1-2C50BCDDA392}" destId="{312BDEE8-85BD-4F02-B35B-2CC8E701C98B}" srcOrd="4" destOrd="0" presId="urn:microsoft.com/office/officeart/2008/layout/VerticalCurvedList"/>
    <dgm:cxn modelId="{CD5D1014-B7CB-4B47-9A02-5FBF90928A73}" type="presParOf" srcId="{312BDEE8-85BD-4F02-B35B-2CC8E701C98B}" destId="{3F8116AC-FAC3-4E95-9865-93CCFEB191B9}" srcOrd="0" destOrd="0" presId="urn:microsoft.com/office/officeart/2008/layout/VerticalCurvedList"/>
    <dgm:cxn modelId="{987EB7C0-CA3E-4874-85E0-01E9060A2D35}" type="presParOf" srcId="{90561C55-3C6E-4D53-85E1-2C50BCDDA392}" destId="{E131CE4A-9776-44F4-BC03-867682E21374}" srcOrd="5" destOrd="0" presId="urn:microsoft.com/office/officeart/2008/layout/VerticalCurvedList"/>
    <dgm:cxn modelId="{91E55363-8DCA-455E-A203-06A9410994CB}" type="presParOf" srcId="{90561C55-3C6E-4D53-85E1-2C50BCDDA392}" destId="{AC9A216A-8375-48F9-A4E6-8E0B64C0209B}" srcOrd="6" destOrd="0" presId="urn:microsoft.com/office/officeart/2008/layout/VerticalCurvedList"/>
    <dgm:cxn modelId="{D866D586-1293-4049-B6E3-B467C1D5ED64}" type="presParOf" srcId="{AC9A216A-8375-48F9-A4E6-8E0B64C0209B}" destId="{A965097E-32F1-4AB8-8C4E-2814A7596B2F}"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A8DC21-3E65-409D-AD53-DA51BB9198A0}">
      <dsp:nvSpPr>
        <dsp:cNvPr id="0" name=""/>
        <dsp:cNvSpPr/>
      </dsp:nvSpPr>
      <dsp:spPr>
        <a:xfrm>
          <a:off x="638505" y="987948"/>
          <a:ext cx="2334943" cy="2334943"/>
        </a:xfrm>
        <a:prstGeom prst="rect">
          <a:avLst/>
        </a:prstGeom>
        <a:blipFill>
          <a:blip xmlns:r="http://schemas.openxmlformats.org/officeDocument/2006/relationships" r:embed="rId1">
            <a:duotone>
              <a:schemeClr val="accent2">
                <a:hueOff val="0"/>
                <a:satOff val="0"/>
                <a:lumOff val="0"/>
                <a:alphaOff val="0"/>
                <a:shade val="20000"/>
                <a:satMod val="200000"/>
              </a:schemeClr>
              <a:schemeClr val="accent2">
                <a:hueOff val="0"/>
                <a:satOff val="0"/>
                <a:lumOff val="0"/>
                <a:alphaOff val="0"/>
                <a:tint val="12000"/>
                <a:satMod val="190000"/>
              </a:schemeClr>
            </a:duotone>
            <a:extLst>
              <a:ext uri="{96DAC541-7B7A-43D3-8B79-37D633B846F1}">
                <asvg:svgBlip xmlns:asvg="http://schemas.microsoft.com/office/drawing/2016/SVG/main" r:embed="rId2"/>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99B5DD6-89E9-4537-B415-4205CEB9323A}">
      <dsp:nvSpPr>
        <dsp:cNvPr id="0" name=""/>
        <dsp:cNvSpPr/>
      </dsp:nvSpPr>
      <dsp:spPr>
        <a:xfrm>
          <a:off x="160057" y="3284563"/>
          <a:ext cx="329184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rtl="0">
            <a:lnSpc>
              <a:spcPct val="100000"/>
            </a:lnSpc>
            <a:spcBef>
              <a:spcPct val="0"/>
            </a:spcBef>
            <a:spcAft>
              <a:spcPct val="35000"/>
            </a:spcAft>
            <a:buNone/>
          </a:pPr>
          <a:r>
            <a:rPr lang="en-ZA" sz="1600" kern="1200" dirty="0">
              <a:solidFill>
                <a:srgbClr val="010000"/>
              </a:solidFill>
              <a:latin typeface="Gill Sans MT"/>
            </a:rPr>
            <a:t>Can </a:t>
          </a:r>
          <a:r>
            <a:rPr lang="en-ZA" sz="1600" b="0" i="0" u="none" strike="noStrike" kern="1200" cap="none" baseline="0" noProof="0" dirty="0">
              <a:solidFill>
                <a:srgbClr val="010000"/>
              </a:solidFill>
              <a:latin typeface="Gill Sans MT"/>
            </a:rPr>
            <a:t>corporate as an Admin O.S on P.</a:t>
          </a:r>
          <a:r>
            <a:rPr lang="en-ZA" sz="1600" b="0" i="0" u="none" strike="noStrike" kern="1200" cap="none" baseline="0" noProof="0" dirty="0">
              <a:latin typeface="Gill Sans MT"/>
            </a:rPr>
            <a:t>C</a:t>
          </a:r>
          <a:r>
            <a:rPr lang="en-ZA" sz="1600" b="0" i="0" u="none" strike="noStrike" kern="1200" cap="none" baseline="0" noProof="0" dirty="0">
              <a:solidFill>
                <a:srgbClr val="010000"/>
              </a:solidFill>
              <a:latin typeface="Gill Sans MT"/>
            </a:rPr>
            <a:t>. and laptop. Or possibility run as an VM</a:t>
          </a:r>
          <a:r>
            <a:rPr lang="en-ZA" sz="1600" b="0" i="0" u="none" strike="noStrike" kern="1200" cap="none" baseline="0" noProof="0" dirty="0">
              <a:latin typeface="Gill Sans MT"/>
            </a:rPr>
            <a:t> structure.</a:t>
          </a:r>
          <a:endParaRPr lang="en-ZA" sz="1600" kern="1200" dirty="0"/>
        </a:p>
      </dsp:txBody>
      <dsp:txXfrm>
        <a:off x="160057" y="3284563"/>
        <a:ext cx="3291840" cy="720000"/>
      </dsp:txXfrm>
    </dsp:sp>
    <dsp:sp modelId="{CE9DF0E8-B0DE-4E1E-9FF4-6006AD8428DB}">
      <dsp:nvSpPr>
        <dsp:cNvPr id="0" name=""/>
        <dsp:cNvSpPr/>
      </dsp:nvSpPr>
      <dsp:spPr>
        <a:xfrm>
          <a:off x="4506418" y="987948"/>
          <a:ext cx="2334943" cy="2334943"/>
        </a:xfrm>
        <a:prstGeom prst="rect">
          <a:avLst/>
        </a:prstGeom>
        <a:blipFill>
          <a:blip xmlns:r="http://schemas.openxmlformats.org/officeDocument/2006/relationships" r:embed="rId3">
            <a:duotone>
              <a:schemeClr val="accent2">
                <a:hueOff val="0"/>
                <a:satOff val="0"/>
                <a:lumOff val="0"/>
                <a:alphaOff val="0"/>
                <a:shade val="20000"/>
                <a:satMod val="200000"/>
              </a:schemeClr>
              <a:schemeClr val="accent2">
                <a:hueOff val="0"/>
                <a:satOff val="0"/>
                <a:lumOff val="0"/>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5120873-6F5C-4053-8EAD-6287A7F1097E}">
      <dsp:nvSpPr>
        <dsp:cNvPr id="0" name=""/>
        <dsp:cNvSpPr/>
      </dsp:nvSpPr>
      <dsp:spPr>
        <a:xfrm>
          <a:off x="4027970" y="3284563"/>
          <a:ext cx="329184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rtl="0">
            <a:lnSpc>
              <a:spcPct val="100000"/>
            </a:lnSpc>
            <a:spcBef>
              <a:spcPct val="0"/>
            </a:spcBef>
            <a:spcAft>
              <a:spcPct val="35000"/>
            </a:spcAft>
            <a:buNone/>
          </a:pPr>
          <a:r>
            <a:rPr lang="en-US" sz="1600" kern="1200" dirty="0">
              <a:latin typeface="Gill Sans MT" panose="020B0502020104020203"/>
            </a:rPr>
            <a:t>Versitility to be an all cloud, one screen access mobile app. {With zoom in and zoom out capability}</a:t>
          </a:r>
        </a:p>
      </dsp:txBody>
      <dsp:txXfrm>
        <a:off x="4027970" y="3284563"/>
        <a:ext cx="3291840" cy="720000"/>
      </dsp:txXfrm>
    </dsp:sp>
    <dsp:sp modelId="{90329BD9-62DD-40AD-949F-4A635BE60671}">
      <dsp:nvSpPr>
        <dsp:cNvPr id="0" name=""/>
        <dsp:cNvSpPr/>
      </dsp:nvSpPr>
      <dsp:spPr>
        <a:xfrm>
          <a:off x="8801139" y="1201351"/>
          <a:ext cx="1481328" cy="1481328"/>
        </a:xfrm>
        <a:prstGeom prst="rect">
          <a:avLst/>
        </a:prstGeom>
        <a:solidFill>
          <a:schemeClr val="accent2">
            <a:hueOff val="0"/>
            <a:satOff val="0"/>
            <a:lumOff val="0"/>
            <a:alphaOff val="0"/>
          </a:schemeClr>
        </a:solidFill>
        <a:ln w="15875"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3E38D4-C7D9-43CF-A9F9-96BD74E9BD17}">
      <dsp:nvSpPr>
        <dsp:cNvPr id="0" name=""/>
        <dsp:cNvSpPr/>
      </dsp:nvSpPr>
      <dsp:spPr>
        <a:xfrm>
          <a:off x="7895883" y="3071160"/>
          <a:ext cx="329184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rtl="0">
            <a:lnSpc>
              <a:spcPct val="100000"/>
            </a:lnSpc>
            <a:spcBef>
              <a:spcPct val="0"/>
            </a:spcBef>
            <a:spcAft>
              <a:spcPct val="35000"/>
            </a:spcAft>
            <a:buNone/>
          </a:pPr>
          <a:r>
            <a:rPr lang="en-US" sz="1600" kern="1200" dirty="0">
              <a:latin typeface="Gill Sans MT" panose="020B0502020104020203"/>
            </a:rPr>
            <a:t>Organized access to all top brand gaming systems in one </a:t>
          </a:r>
          <a:r>
            <a:rPr lang="en-US" sz="1600" kern="1200" dirty="0" err="1">
              <a:latin typeface="Gill Sans MT" panose="020B0502020104020203"/>
            </a:rPr>
            <a:t>SmartTv</a:t>
          </a:r>
          <a:r>
            <a:rPr lang="en-US" sz="1600" kern="1200" dirty="0">
              <a:latin typeface="Gill Sans MT" panose="020B0502020104020203"/>
            </a:rPr>
            <a:t>  with one multi- compatible controller.</a:t>
          </a:r>
        </a:p>
      </dsp:txBody>
      <dsp:txXfrm>
        <a:off x="7895883" y="3071160"/>
        <a:ext cx="329184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9B43FC-100B-4A0D-A4D5-0D2D04B99064}">
      <dsp:nvSpPr>
        <dsp:cNvPr id="0" name=""/>
        <dsp:cNvSpPr/>
      </dsp:nvSpPr>
      <dsp:spPr>
        <a:xfrm>
          <a:off x="-4028574" y="-618397"/>
          <a:ext cx="4800732" cy="4800732"/>
        </a:xfrm>
        <a:prstGeom prst="blockArc">
          <a:avLst>
            <a:gd name="adj1" fmla="val 18900000"/>
            <a:gd name="adj2" fmla="val 2700000"/>
            <a:gd name="adj3" fmla="val 450"/>
          </a:avLst>
        </a:prstGeom>
        <a:noFill/>
        <a:ln w="9525" cap="flat"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8319267-C71E-43C9-94E1-827D0616C7A7}">
      <dsp:nvSpPr>
        <dsp:cNvPr id="0" name=""/>
        <dsp:cNvSpPr/>
      </dsp:nvSpPr>
      <dsp:spPr>
        <a:xfrm>
          <a:off x="496568" y="356393"/>
          <a:ext cx="6310391" cy="712787"/>
        </a:xfrm>
        <a:prstGeom prst="rect">
          <a:avLst/>
        </a:prstGeom>
        <a:gradFill rotWithShape="0">
          <a:gsLst>
            <a:gs pos="0">
              <a:schemeClr val="accent2">
                <a:hueOff val="0"/>
                <a:satOff val="0"/>
                <a:lumOff val="0"/>
                <a:alphaOff val="0"/>
                <a:tint val="94000"/>
                <a:satMod val="105000"/>
                <a:lumMod val="102000"/>
              </a:schemeClr>
            </a:gs>
            <a:gs pos="100000">
              <a:schemeClr val="accent2">
                <a:hueOff val="0"/>
                <a:satOff val="0"/>
                <a:lumOff val="0"/>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65775" tIns="50800" rIns="50800" bIns="50800" numCol="1" spcCol="1270" anchor="ctr" anchorCtr="0">
          <a:noAutofit/>
        </a:bodyPr>
        <a:lstStyle/>
        <a:p>
          <a:pPr marL="0" lvl="0" indent="0" algn="l" defTabSz="889000" rtl="0">
            <a:lnSpc>
              <a:spcPct val="100000"/>
            </a:lnSpc>
            <a:spcBef>
              <a:spcPct val="0"/>
            </a:spcBef>
            <a:spcAft>
              <a:spcPct val="35000"/>
            </a:spcAft>
            <a:buNone/>
          </a:pPr>
          <a:r>
            <a:rPr lang="en-US" sz="2000" kern="1200" dirty="0">
              <a:latin typeface="Gill Sans MT" panose="020B0502020104020203"/>
            </a:rPr>
            <a:t>P.C.</a:t>
          </a:r>
          <a:r>
            <a:rPr lang="en-US" sz="2000" b="0" i="0" u="none" strike="noStrike" kern="1200" cap="none" baseline="0" noProof="0" dirty="0">
              <a:solidFill>
                <a:srgbClr val="010000"/>
              </a:solidFill>
              <a:latin typeface="Gill Sans MT" panose="020B0502020104020203"/>
            </a:rPr>
            <a:t>'s and Laptops</a:t>
          </a:r>
        </a:p>
      </dsp:txBody>
      <dsp:txXfrm>
        <a:off x="496568" y="356393"/>
        <a:ext cx="6310391" cy="712787"/>
      </dsp:txXfrm>
    </dsp:sp>
    <dsp:sp modelId="{07CB3071-D555-47DA-A36A-69EB91531FD8}">
      <dsp:nvSpPr>
        <dsp:cNvPr id="0" name=""/>
        <dsp:cNvSpPr/>
      </dsp:nvSpPr>
      <dsp:spPr>
        <a:xfrm>
          <a:off x="51076" y="267295"/>
          <a:ext cx="890984" cy="890984"/>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DE6538-27BD-44AF-A1A8-CA8F6B10FDD2}">
      <dsp:nvSpPr>
        <dsp:cNvPr id="0" name=""/>
        <dsp:cNvSpPr/>
      </dsp:nvSpPr>
      <dsp:spPr>
        <a:xfrm>
          <a:off x="755666" y="1425575"/>
          <a:ext cx="6051292" cy="712787"/>
        </a:xfrm>
        <a:prstGeom prst="rect">
          <a:avLst/>
        </a:prstGeom>
        <a:gradFill rotWithShape="0">
          <a:gsLst>
            <a:gs pos="0">
              <a:schemeClr val="accent2">
                <a:hueOff val="0"/>
                <a:satOff val="0"/>
                <a:lumOff val="0"/>
                <a:alphaOff val="0"/>
                <a:tint val="94000"/>
                <a:satMod val="105000"/>
                <a:lumMod val="102000"/>
              </a:schemeClr>
            </a:gs>
            <a:gs pos="100000">
              <a:schemeClr val="accent2">
                <a:hueOff val="0"/>
                <a:satOff val="0"/>
                <a:lumOff val="0"/>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65775" tIns="50800" rIns="50800" bIns="50800" numCol="1" spcCol="1270" anchor="ctr" anchorCtr="0">
          <a:noAutofit/>
        </a:bodyPr>
        <a:lstStyle/>
        <a:p>
          <a:pPr marL="0" lvl="0" indent="0" algn="l" defTabSz="889000" rtl="0">
            <a:lnSpc>
              <a:spcPct val="100000"/>
            </a:lnSpc>
            <a:spcBef>
              <a:spcPct val="0"/>
            </a:spcBef>
            <a:spcAft>
              <a:spcPct val="35000"/>
            </a:spcAft>
            <a:buNone/>
          </a:pPr>
          <a:r>
            <a:rPr lang="en-US" sz="2000" kern="1200" dirty="0">
              <a:latin typeface="Gill Sans MT" panose="020B0502020104020203"/>
            </a:rPr>
            <a:t>Smart phones and mobile devices.</a:t>
          </a:r>
          <a:endParaRPr lang="en-US" sz="2000" kern="1200" dirty="0"/>
        </a:p>
      </dsp:txBody>
      <dsp:txXfrm>
        <a:off x="755666" y="1425575"/>
        <a:ext cx="6051292" cy="712787"/>
      </dsp:txXfrm>
    </dsp:sp>
    <dsp:sp modelId="{3F8116AC-FAC3-4E95-9865-93CCFEB191B9}">
      <dsp:nvSpPr>
        <dsp:cNvPr id="0" name=""/>
        <dsp:cNvSpPr/>
      </dsp:nvSpPr>
      <dsp:spPr>
        <a:xfrm>
          <a:off x="310174" y="1336476"/>
          <a:ext cx="890984" cy="890984"/>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131CE4A-9776-44F4-BC03-867682E21374}">
      <dsp:nvSpPr>
        <dsp:cNvPr id="0" name=""/>
        <dsp:cNvSpPr/>
      </dsp:nvSpPr>
      <dsp:spPr>
        <a:xfrm>
          <a:off x="496568" y="2494756"/>
          <a:ext cx="6310391" cy="712787"/>
        </a:xfrm>
        <a:prstGeom prst="rect">
          <a:avLst/>
        </a:prstGeom>
        <a:gradFill rotWithShape="0">
          <a:gsLst>
            <a:gs pos="0">
              <a:schemeClr val="accent2">
                <a:hueOff val="0"/>
                <a:satOff val="0"/>
                <a:lumOff val="0"/>
                <a:alphaOff val="0"/>
                <a:tint val="94000"/>
                <a:satMod val="105000"/>
                <a:lumMod val="102000"/>
              </a:schemeClr>
            </a:gs>
            <a:gs pos="100000">
              <a:schemeClr val="accent2">
                <a:hueOff val="0"/>
                <a:satOff val="0"/>
                <a:lumOff val="0"/>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65775" tIns="50800" rIns="50800" bIns="50800" numCol="1" spcCol="1270" anchor="ctr" anchorCtr="0">
          <a:noAutofit/>
        </a:bodyPr>
        <a:lstStyle/>
        <a:p>
          <a:pPr marL="0" lvl="0" indent="0" algn="l" defTabSz="889000" rtl="0">
            <a:lnSpc>
              <a:spcPct val="100000"/>
            </a:lnSpc>
            <a:spcBef>
              <a:spcPct val="0"/>
            </a:spcBef>
            <a:spcAft>
              <a:spcPct val="35000"/>
            </a:spcAft>
            <a:buNone/>
          </a:pPr>
          <a:r>
            <a:rPr lang="en-US" sz="2000" kern="1200" dirty="0">
              <a:latin typeface="Gill Sans MT" panose="020B0502020104020203"/>
            </a:rPr>
            <a:t>Internally combine your Smart Tv with all gaming consules, only needing ONE sole controller.</a:t>
          </a:r>
          <a:endParaRPr lang="en-US" sz="2000" kern="1200" dirty="0"/>
        </a:p>
      </dsp:txBody>
      <dsp:txXfrm>
        <a:off x="496568" y="2494756"/>
        <a:ext cx="6310391" cy="712787"/>
      </dsp:txXfrm>
    </dsp:sp>
    <dsp:sp modelId="{A965097E-32F1-4AB8-8C4E-2814A7596B2F}">
      <dsp:nvSpPr>
        <dsp:cNvPr id="0" name=""/>
        <dsp:cNvSpPr/>
      </dsp:nvSpPr>
      <dsp:spPr>
        <a:xfrm>
          <a:off x="51076" y="2405658"/>
          <a:ext cx="890984" cy="890984"/>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B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0D0BD4-CD8C-CD4B-ABD9-D9B15BF54A6A}" type="datetimeFigureOut">
              <a:rPr lang="en-BR" smtClean="0"/>
              <a:t>18/06/20</a:t>
            </a:fld>
            <a:endParaRPr lang="en-B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B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B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2CC5D8-AFD6-E547-9888-637EFE87C9FC}" type="slidenum">
              <a:rPr lang="en-BR" smtClean="0"/>
              <a:t>‹#›</a:t>
            </a:fld>
            <a:endParaRPr lang="en-BR"/>
          </a:p>
        </p:txBody>
      </p:sp>
    </p:spTree>
    <p:extLst>
      <p:ext uri="{BB962C8B-B14F-4D97-AF65-F5344CB8AC3E}">
        <p14:creationId xmlns:p14="http://schemas.microsoft.com/office/powerpoint/2010/main" val="1332060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B3AB32-59DF-41F1-9618-EDFBF5049629}" type="slidenum">
              <a:rPr lang="en-US" smtClean="0"/>
              <a:t>2</a:t>
            </a:fld>
            <a:endParaRPr lang="en-US" dirty="0"/>
          </a:p>
        </p:txBody>
      </p:sp>
    </p:spTree>
    <p:extLst>
      <p:ext uri="{BB962C8B-B14F-4D97-AF65-F5344CB8AC3E}">
        <p14:creationId xmlns:p14="http://schemas.microsoft.com/office/powerpoint/2010/main" val="431927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B3AB32-59DF-41F1-9618-EDFBF5049629}" type="slidenum">
              <a:rPr lang="en-US" smtClean="0"/>
              <a:t>5</a:t>
            </a:fld>
            <a:endParaRPr lang="en-US" dirty="0"/>
          </a:p>
        </p:txBody>
      </p:sp>
    </p:spTree>
    <p:extLst>
      <p:ext uri="{BB962C8B-B14F-4D97-AF65-F5344CB8AC3E}">
        <p14:creationId xmlns:p14="http://schemas.microsoft.com/office/powerpoint/2010/main" val="35051155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6/18/20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6/18/20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6/18/20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6/18/20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6/18/20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6/18/20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6/18/20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6/18/20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6/18/20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7.jpeg"/><Relationship Id="rId7" Type="http://schemas.openxmlformats.org/officeDocument/2006/relationships/diagramColors" Target="../diagrams/colors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8358FB1-689B-DD45-95DC-5028734300FD}"/>
              </a:ext>
            </a:extLst>
          </p:cNvPr>
          <p:cNvSpPr txBox="1">
            <a:spLocks noGrp="1"/>
          </p:cNvSpPr>
          <p:nvPr>
            <p:ph type="title"/>
          </p:nvPr>
        </p:nvSpPr>
        <p:spPr>
          <a:xfrm>
            <a:off x="2642973" y="652842"/>
            <a:ext cx="9905998" cy="147857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800" kern="1200" cap="all" baseline="0">
                <a:solidFill>
                  <a:schemeClr val="tx1"/>
                </a:solidFill>
                <a:latin typeface="+mj-lt"/>
                <a:ea typeface="+mj-ea"/>
                <a:cs typeface="+mj-cs"/>
              </a:defRPr>
            </a:lvl1pPr>
          </a:lstStyle>
          <a:p>
            <a:r>
              <a:rPr lang="en-US" sz="6000" dirty="0">
                <a:solidFill>
                  <a:schemeClr val="bg1"/>
                </a:solidFill>
              </a:rPr>
              <a:t>Cloud map</a:t>
            </a:r>
          </a:p>
        </p:txBody>
      </p:sp>
      <p:sp>
        <p:nvSpPr>
          <p:cNvPr id="2" name="Subtitle 2">
            <a:extLst>
              <a:ext uri="{FF2B5EF4-FFF2-40B4-BE49-F238E27FC236}">
                <a16:creationId xmlns:a16="http://schemas.microsoft.com/office/drawing/2014/main" id="{6A5AA247-F3F7-364B-BA57-03548E447F4A}"/>
              </a:ext>
            </a:extLst>
          </p:cNvPr>
          <p:cNvSpPr txBox="1">
            <a:spLocks noGrp="1"/>
          </p:cNvSpPr>
          <p:nvPr>
            <p:ph sz="half" idx="4294967295"/>
          </p:nvPr>
        </p:nvSpPr>
        <p:spPr>
          <a:xfrm>
            <a:off x="2642973" y="2883244"/>
            <a:ext cx="4668108" cy="1877670"/>
          </a:xfrm>
          <a:prstGeom prst="rect">
            <a:avLst/>
          </a:prstGeom>
        </p:spPr>
        <p:txBody>
          <a:bodyPr vert="horz" lIns="91440" tIns="45720" rIns="91440" bIns="45720" rtlCol="0">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9pPr>
          </a:lstStyle>
          <a:p>
            <a:r>
              <a:rPr lang="en-US">
                <a:solidFill>
                  <a:srgbClr val="7CEBFF"/>
                </a:solidFill>
              </a:rPr>
              <a:t>Innovative software to simplify both consumer and developers technical society</a:t>
            </a:r>
            <a:endParaRPr lang="en-US" dirty="0">
              <a:solidFill>
                <a:srgbClr val="7CEBFF"/>
              </a:solidFill>
            </a:endParaRPr>
          </a:p>
        </p:txBody>
      </p:sp>
      <p:sp>
        <p:nvSpPr>
          <p:cNvPr id="4" name="TextBox 3">
            <a:extLst>
              <a:ext uri="{FF2B5EF4-FFF2-40B4-BE49-F238E27FC236}">
                <a16:creationId xmlns:a16="http://schemas.microsoft.com/office/drawing/2014/main" id="{0535B0BC-B316-A648-B42A-F4368BCB041A}"/>
              </a:ext>
            </a:extLst>
          </p:cNvPr>
          <p:cNvSpPr txBox="1"/>
          <p:nvPr/>
        </p:nvSpPr>
        <p:spPr>
          <a:xfrm>
            <a:off x="5366951" y="2518032"/>
            <a:ext cx="1828800" cy="1828800"/>
          </a:xfrm>
          <a:prstGeom prst="rect">
            <a:avLst/>
          </a:prstGeom>
          <a:noFill/>
        </p:spPr>
        <p:txBody>
          <a:bodyPr wrap="square" rtlCol="0">
            <a:spAutoFit/>
          </a:bodyPr>
          <a:lstStyle/>
          <a:p>
            <a:pPr algn="l"/>
            <a:endParaRPr lang="en-BR" dirty="0"/>
          </a:p>
        </p:txBody>
      </p:sp>
    </p:spTree>
    <p:extLst>
      <p:ext uri="{BB962C8B-B14F-4D97-AF65-F5344CB8AC3E}">
        <p14:creationId xmlns:p14="http://schemas.microsoft.com/office/powerpoint/2010/main" val="3794897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40558-A365-4CCE-92FA-5A48CD98F9C9}"/>
              </a:ext>
            </a:extLst>
          </p:cNvPr>
          <p:cNvSpPr>
            <a:spLocks noGrp="1"/>
          </p:cNvSpPr>
          <p:nvPr>
            <p:ph type="title"/>
          </p:nvPr>
        </p:nvSpPr>
        <p:spPr>
          <a:xfrm rot="10800000" flipV="1">
            <a:off x="899357" y="4501410"/>
            <a:ext cx="11029616" cy="612914"/>
          </a:xfrm>
        </p:spPr>
        <p:txBody>
          <a:bodyPr>
            <a:normAutofit fontScale="90000"/>
          </a:bodyPr>
          <a:lstStyle/>
          <a:p>
            <a:r>
              <a:rPr lang="en-US" dirty="0">
                <a:solidFill>
                  <a:srgbClr val="FFFEFF"/>
                </a:solidFill>
              </a:rPr>
              <a:t>Concept OF remote access to all clouding accounts and gaming in one touch, one screen.</a:t>
            </a:r>
          </a:p>
        </p:txBody>
      </p:sp>
      <p:graphicFrame>
        <p:nvGraphicFramePr>
          <p:cNvPr id="4" name="Content Placeholder 3" descr="icon SmartArt graphic">
            <a:extLst>
              <a:ext uri="{FF2B5EF4-FFF2-40B4-BE49-F238E27FC236}">
                <a16:creationId xmlns:a16="http://schemas.microsoft.com/office/drawing/2014/main" id="{81E592E1-99DF-4294-A2E9-EF46299BD3F4}"/>
              </a:ext>
            </a:extLst>
          </p:cNvPr>
          <p:cNvGraphicFramePr>
            <a:graphicFrameLocks noGrp="1"/>
          </p:cNvGraphicFramePr>
          <p:nvPr>
            <p:ph idx="1"/>
            <p:extLst>
              <p:ext uri="{D42A27DB-BD31-4B8C-83A1-F6EECF244321}">
                <p14:modId xmlns:p14="http://schemas.microsoft.com/office/powerpoint/2010/main" val="3457991659"/>
              </p:ext>
            </p:extLst>
          </p:nvPr>
        </p:nvGraphicFramePr>
        <p:xfrm>
          <a:off x="1552925" y="0"/>
          <a:ext cx="11347781" cy="4992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03342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D5AE3-D5FD-D24B-9E8D-367189A463E1}"/>
              </a:ext>
            </a:extLst>
          </p:cNvPr>
          <p:cNvSpPr>
            <a:spLocks noGrp="1"/>
          </p:cNvSpPr>
          <p:nvPr>
            <p:ph type="title"/>
          </p:nvPr>
        </p:nvSpPr>
        <p:spPr/>
        <p:txBody>
          <a:bodyPr/>
          <a:lstStyle/>
          <a:p>
            <a:r>
              <a:rPr lang="en-US" dirty="0"/>
              <a:t>Full Description of concept</a:t>
            </a:r>
            <a:endParaRPr lang="en-BR" dirty="0"/>
          </a:p>
        </p:txBody>
      </p:sp>
      <p:sp>
        <p:nvSpPr>
          <p:cNvPr id="3" name="Content Placeholder 2">
            <a:extLst>
              <a:ext uri="{FF2B5EF4-FFF2-40B4-BE49-F238E27FC236}">
                <a16:creationId xmlns:a16="http://schemas.microsoft.com/office/drawing/2014/main" id="{2C4A82F4-5BE4-B349-88C0-A9CB7EC7F771}"/>
              </a:ext>
            </a:extLst>
          </p:cNvPr>
          <p:cNvSpPr>
            <a:spLocks noGrp="1"/>
          </p:cNvSpPr>
          <p:nvPr>
            <p:ph idx="1"/>
          </p:nvPr>
        </p:nvSpPr>
        <p:spPr>
          <a:xfrm>
            <a:off x="1141413" y="2097088"/>
            <a:ext cx="9905999" cy="3541714"/>
          </a:xfrm>
        </p:spPr>
        <p:txBody>
          <a:bodyPr>
            <a:normAutofit fontScale="85000" lnSpcReduction="10000"/>
          </a:bodyPr>
          <a:lstStyle/>
          <a:p>
            <a:r>
              <a:rPr lang="en-US" dirty="0"/>
              <a:t>To better describe my idea, I want to word it out in description.</a:t>
            </a:r>
          </a:p>
          <a:p>
            <a:r>
              <a:rPr lang="en-US" dirty="0"/>
              <a:t>Basically my idea was to build and a create a whole software or possible VM that allows user to have complete, visual access to multiple cloud computing accounts. All in one screen. But not only in one screen, my idea would be to create it to run as one program or as a full Operating System. So that it would not have to process so much data, off and on. This would save money on making and buying CPU’s for manufacturers and consumers. The one screen idea, would give access to the cloud accounts by zoom in, zoom out abilities. Also if able to run by an O.S. Or VM, would keep all clouding accounts more secure because it would be ran as one admin user option instead of multiple accounts on one O.S.</a:t>
            </a:r>
          </a:p>
        </p:txBody>
      </p:sp>
    </p:spTree>
    <p:extLst>
      <p:ext uri="{BB962C8B-B14F-4D97-AF65-F5344CB8AC3E}">
        <p14:creationId xmlns:p14="http://schemas.microsoft.com/office/powerpoint/2010/main" val="241576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1249E-E00E-4368-BCE5-A6F7F9A124DE}"/>
              </a:ext>
            </a:extLst>
          </p:cNvPr>
          <p:cNvSpPr>
            <a:spLocks noGrp="1"/>
          </p:cNvSpPr>
          <p:nvPr>
            <p:ph type="title"/>
          </p:nvPr>
        </p:nvSpPr>
        <p:spPr>
          <a:xfrm>
            <a:off x="1141410" y="0"/>
            <a:ext cx="9636428" cy="1437741"/>
          </a:xfrm>
        </p:spPr>
        <p:txBody>
          <a:bodyPr/>
          <a:lstStyle/>
          <a:p>
            <a:r>
              <a:rPr lang="en-US" dirty="0"/>
              <a:t>Save on time, money, device production and materials</a:t>
            </a:r>
          </a:p>
        </p:txBody>
      </p:sp>
      <p:sp>
        <p:nvSpPr>
          <p:cNvPr id="3" name="Text Placeholder 2">
            <a:extLst>
              <a:ext uri="{FF2B5EF4-FFF2-40B4-BE49-F238E27FC236}">
                <a16:creationId xmlns:a16="http://schemas.microsoft.com/office/drawing/2014/main" id="{A7A287A8-2BB8-4D31-9AEB-B11F7C11C44C}"/>
              </a:ext>
            </a:extLst>
          </p:cNvPr>
          <p:cNvSpPr>
            <a:spLocks noGrp="1"/>
          </p:cNvSpPr>
          <p:nvPr>
            <p:ph type="body" idx="1"/>
          </p:nvPr>
        </p:nvSpPr>
        <p:spPr>
          <a:xfrm rot="10800000" flipV="1">
            <a:off x="902725" y="914658"/>
            <a:ext cx="3631699" cy="1415109"/>
          </a:xfrm>
        </p:spPr>
        <p:txBody>
          <a:bodyPr/>
          <a:lstStyle/>
          <a:p>
            <a:r>
              <a:rPr lang="en-US" b="1" dirty="0">
                <a:solidFill>
                  <a:schemeClr val="bg1"/>
                </a:solidFill>
              </a:rPr>
              <a:t>consumers </a:t>
            </a:r>
          </a:p>
        </p:txBody>
      </p:sp>
      <p:sp>
        <p:nvSpPr>
          <p:cNvPr id="4" name="Content Placeholder 3">
            <a:extLst>
              <a:ext uri="{FF2B5EF4-FFF2-40B4-BE49-F238E27FC236}">
                <a16:creationId xmlns:a16="http://schemas.microsoft.com/office/drawing/2014/main" id="{CADE38F8-41F1-4758-B444-14C1A82FCCE6}"/>
              </a:ext>
            </a:extLst>
          </p:cNvPr>
          <p:cNvSpPr>
            <a:spLocks noGrp="1"/>
          </p:cNvSpPr>
          <p:nvPr>
            <p:ph sz="half" idx="2"/>
          </p:nvPr>
        </p:nvSpPr>
        <p:spPr>
          <a:xfrm rot="10800000" flipV="1">
            <a:off x="381347" y="2506761"/>
            <a:ext cx="5718267" cy="3185704"/>
          </a:xfrm>
        </p:spPr>
        <p:txBody>
          <a:bodyPr>
            <a:normAutofit fontScale="62500" lnSpcReduction="20000"/>
          </a:bodyPr>
          <a:lstStyle/>
          <a:p>
            <a:pPr marL="305435" indent="-305435"/>
            <a:r>
              <a:rPr lang="en-US" dirty="0"/>
              <a:t>Idea of a software that is designed to allow for an easier, more secure cloud computing experience. Either on your PC, laptop, mobile device or Smart TV.</a:t>
            </a:r>
          </a:p>
          <a:p>
            <a:pPr marL="305435" indent="-305435"/>
            <a:r>
              <a:rPr lang="en-US" dirty="0"/>
              <a:t>Decrease the repetition of opening and closing apps. Saving time and frustration.</a:t>
            </a:r>
          </a:p>
          <a:p>
            <a:pPr marL="305435" indent="-305435"/>
            <a:r>
              <a:rPr lang="en-US" dirty="0"/>
              <a:t>Less repetition on your devices touch screens, home buttons, keyboards means for more lifetime on your device in general.</a:t>
            </a:r>
          </a:p>
          <a:p>
            <a:pPr marL="305435" indent="-305435"/>
            <a:r>
              <a:rPr lang="en-US" dirty="0"/>
              <a:t>If able to run as ONE admin clouding account, it can perform  more sufficient security. Being that all accounts will only be accessible in one virtual storage unit.</a:t>
            </a:r>
          </a:p>
        </p:txBody>
      </p:sp>
      <p:sp>
        <p:nvSpPr>
          <p:cNvPr id="5" name="Text Placeholder 4">
            <a:extLst>
              <a:ext uri="{FF2B5EF4-FFF2-40B4-BE49-F238E27FC236}">
                <a16:creationId xmlns:a16="http://schemas.microsoft.com/office/drawing/2014/main" id="{818F6A55-8E72-4C1C-BCAE-B9BEDA90764D}"/>
              </a:ext>
            </a:extLst>
          </p:cNvPr>
          <p:cNvSpPr>
            <a:spLocks noGrp="1"/>
          </p:cNvSpPr>
          <p:nvPr>
            <p:ph type="body" sz="quarter" idx="3"/>
          </p:nvPr>
        </p:nvSpPr>
        <p:spPr>
          <a:xfrm>
            <a:off x="6577746" y="1505856"/>
            <a:ext cx="4646602" cy="823912"/>
          </a:xfrm>
        </p:spPr>
        <p:txBody>
          <a:bodyPr/>
          <a:lstStyle/>
          <a:p>
            <a:r>
              <a:rPr lang="en-US" b="1" dirty="0">
                <a:solidFill>
                  <a:schemeClr val="bg1"/>
                </a:solidFill>
              </a:rPr>
              <a:t>corporations </a:t>
            </a:r>
          </a:p>
        </p:txBody>
      </p:sp>
      <p:sp>
        <p:nvSpPr>
          <p:cNvPr id="6" name="Content Placeholder 5">
            <a:extLst>
              <a:ext uri="{FF2B5EF4-FFF2-40B4-BE49-F238E27FC236}">
                <a16:creationId xmlns:a16="http://schemas.microsoft.com/office/drawing/2014/main" id="{5C6B573B-C4E1-48C2-9038-0CD3AF36E829}"/>
              </a:ext>
            </a:extLst>
          </p:cNvPr>
          <p:cNvSpPr>
            <a:spLocks noGrp="1"/>
          </p:cNvSpPr>
          <p:nvPr>
            <p:ph sz="quarter" idx="4"/>
          </p:nvPr>
        </p:nvSpPr>
        <p:spPr>
          <a:xfrm>
            <a:off x="5997200" y="2506761"/>
            <a:ext cx="6410883" cy="3663529"/>
          </a:xfrm>
        </p:spPr>
        <p:txBody>
          <a:bodyPr>
            <a:normAutofit fontScale="62500" lnSpcReduction="20000"/>
          </a:bodyPr>
          <a:lstStyle/>
          <a:p>
            <a:pPr marL="305435" indent="-305435"/>
            <a:r>
              <a:rPr lang="en-US" dirty="0"/>
              <a:t>Foundation of the software design, is to run the "cloud map" as one program, app, or O.S. on each. type of compatible device.</a:t>
            </a:r>
          </a:p>
          <a:p>
            <a:pPr marL="305435" indent="-305435"/>
            <a:r>
              <a:rPr lang="en-US" dirty="0"/>
              <a:t>The ability to process so much data and information on a singular software. Will lessen the CPUs "workload" so it will last longer and work harder when processing.</a:t>
            </a:r>
          </a:p>
          <a:p>
            <a:pPr marL="305435" indent="-305435"/>
            <a:r>
              <a:rPr lang="en-US" dirty="0"/>
              <a:t>Meaning less production time, money spent and material. </a:t>
            </a:r>
          </a:p>
          <a:p>
            <a:pPr marL="305435" indent="-305435"/>
            <a:r>
              <a:rPr lang="en-US" dirty="0"/>
              <a:t>Also gives the corporal a chance to work together and help with saving the environment.</a:t>
            </a:r>
          </a:p>
          <a:p>
            <a:pPr marL="305435" indent="-305435"/>
            <a:r>
              <a:rPr lang="en-US" dirty="0"/>
              <a:t>Less production of plastics and other technical materials can help ease industrial pollution. </a:t>
            </a:r>
          </a:p>
          <a:p>
            <a:pPr marL="305435" indent="-305435"/>
            <a:endParaRPr lang="en-US" dirty="0"/>
          </a:p>
        </p:txBody>
      </p:sp>
    </p:spTree>
    <p:extLst>
      <p:ext uri="{BB962C8B-B14F-4D97-AF65-F5344CB8AC3E}">
        <p14:creationId xmlns:p14="http://schemas.microsoft.com/office/powerpoint/2010/main" val="2311555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Content Placeholder 4" descr="Digital Numbers">
            <a:extLst>
              <a:ext uri="{FF2B5EF4-FFF2-40B4-BE49-F238E27FC236}">
                <a16:creationId xmlns:a16="http://schemas.microsoft.com/office/drawing/2014/main" id="{EA70616B-E344-4856-8DF9-707C26236613}"/>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t="10681" r="9091" b="12711"/>
          <a:stretch/>
        </p:blipFill>
        <p:spPr>
          <a:xfrm>
            <a:off x="-66241" y="-1816642"/>
            <a:ext cx="12191980" cy="6857990"/>
          </a:xfrm>
          <a:prstGeom prst="rect">
            <a:avLst/>
          </a:prstGeom>
        </p:spPr>
      </p:pic>
      <p:sp>
        <p:nvSpPr>
          <p:cNvPr id="2" name="Title 1">
            <a:extLst>
              <a:ext uri="{FF2B5EF4-FFF2-40B4-BE49-F238E27FC236}">
                <a16:creationId xmlns:a16="http://schemas.microsoft.com/office/drawing/2014/main" id="{7F2616EE-270D-4F4C-BA1F-2708D387B800}"/>
              </a:ext>
            </a:extLst>
          </p:cNvPr>
          <p:cNvSpPr>
            <a:spLocks noGrp="1"/>
          </p:cNvSpPr>
          <p:nvPr>
            <p:ph type="title"/>
          </p:nvPr>
        </p:nvSpPr>
        <p:spPr>
          <a:xfrm>
            <a:off x="584200" y="1006956"/>
            <a:ext cx="7213600" cy="1121871"/>
          </a:xfrm>
        </p:spPr>
        <p:txBody>
          <a:bodyPr anchor="ctr">
            <a:normAutofit/>
          </a:bodyPr>
          <a:lstStyle/>
          <a:p>
            <a:pPr algn="ctr"/>
            <a:r>
              <a:rPr lang="en-US" dirty="0"/>
              <a:t>Digital Communications</a:t>
            </a:r>
          </a:p>
        </p:txBody>
      </p:sp>
      <p:graphicFrame>
        <p:nvGraphicFramePr>
          <p:cNvPr id="6" name="Content Placeholder 5" descr="SmartArt">
            <a:extLst>
              <a:ext uri="{FF2B5EF4-FFF2-40B4-BE49-F238E27FC236}">
                <a16:creationId xmlns:a16="http://schemas.microsoft.com/office/drawing/2014/main" id="{BF629521-FFD2-45DA-9D1D-A5F09BD5A2D9}"/>
              </a:ext>
            </a:extLst>
          </p:cNvPr>
          <p:cNvGraphicFramePr>
            <a:graphicFrameLocks noGrp="1"/>
          </p:cNvGraphicFramePr>
          <p:nvPr>
            <p:ph idx="1"/>
          </p:nvPr>
        </p:nvGraphicFramePr>
        <p:xfrm>
          <a:off x="653310" y="2319732"/>
          <a:ext cx="6854248" cy="35639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09322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3049D9FF-77FA-DA4B-B0CD-10AA92FA0320}"/>
              </a:ext>
            </a:extLst>
          </p:cNvPr>
          <p:cNvSpPr txBox="1"/>
          <p:nvPr/>
        </p:nvSpPr>
        <p:spPr>
          <a:xfrm>
            <a:off x="0" y="133865"/>
            <a:ext cx="11635946" cy="6724135"/>
          </a:xfrm>
          <a:prstGeom prst="rect">
            <a:avLst/>
          </a:prstGeom>
          <a:noFill/>
        </p:spPr>
        <p:txBody>
          <a:bodyPr wrap="square">
            <a:spAutoFit/>
          </a:bodyPr>
          <a:lstStyle/>
          <a:p>
            <a:pPr>
              <a:spcAft>
                <a:spcPts val="0"/>
              </a:spcAft>
            </a:pPr>
            <a:r>
              <a:rPr lang="en-US" sz="1800" dirty="0">
                <a:effectLst/>
                <a:latin typeface="Calibri" panose="020F0502020204030204" pitchFamily="34" charset="0"/>
                <a:ea typeface="Times New Roman" panose="020F0502020204030204" pitchFamily="34" charset="0"/>
                <a:cs typeface="Times New Roman" panose="020F0502020204030204" pitchFamily="34" charset="0"/>
              </a:rPr>
              <a:t> When I made the decision in the Fall of 2018, to Major in I.T. I never would’ve never expected myself to come with such an idea as the one presented. Even though I am not yet a graduate of the program I do have some basic understanding in the basics of the trade.</a:t>
            </a:r>
            <a:endParaRPr lang="en-BR" sz="1800" dirty="0">
              <a:effectLst/>
              <a:latin typeface="Calibri" panose="020F0502020204030204" pitchFamily="34" charset="0"/>
              <a:ea typeface="Times New Roman" panose="020F0502020204030204" pitchFamily="34" charset="0"/>
              <a:cs typeface="Times New Roman" panose="020F0502020204030204" pitchFamily="34" charset="0"/>
            </a:endParaRPr>
          </a:p>
          <a:p>
            <a:pPr>
              <a:spcAft>
                <a:spcPts val="0"/>
              </a:spcAft>
            </a:pPr>
            <a:r>
              <a:rPr lang="en-US" sz="1800" dirty="0">
                <a:effectLst/>
                <a:latin typeface="Calibri" panose="020F0502020204030204" pitchFamily="34" charset="0"/>
                <a:ea typeface="Times New Roman" panose="020F0502020204030204" pitchFamily="34" charset="0"/>
                <a:cs typeface="Times New Roman" panose="020F0502020204030204" pitchFamily="34" charset="0"/>
              </a:rPr>
              <a:t>       One of my first description essays I had wrote in my Internet Technologies  class was on cloud computing. I did my throughout reading of the course literature and research on the type on virtual accessibilities, and became very intrigued with the the whole concept. I was surprised I was already familiar with it and actually used it on a daily.</a:t>
            </a:r>
            <a:endParaRPr lang="en-BR" sz="1800" dirty="0">
              <a:effectLst/>
              <a:latin typeface="Calibri" panose="020F0502020204030204" pitchFamily="34" charset="0"/>
              <a:ea typeface="Times New Roman" panose="020F0502020204030204" pitchFamily="34" charset="0"/>
              <a:cs typeface="Times New Roman" panose="020F0502020204030204" pitchFamily="34" charset="0"/>
            </a:endParaRPr>
          </a:p>
          <a:p>
            <a:pPr>
              <a:spcAft>
                <a:spcPts val="0"/>
              </a:spcAft>
            </a:pPr>
            <a:r>
              <a:rPr lang="en-US" sz="1800" dirty="0">
                <a:effectLst/>
                <a:latin typeface="Calibri" panose="020F0502020204030204" pitchFamily="34" charset="0"/>
                <a:ea typeface="Times New Roman" panose="020F0502020204030204" pitchFamily="34" charset="0"/>
                <a:cs typeface="Times New Roman" panose="020F0502020204030204" pitchFamily="34" charset="0"/>
              </a:rPr>
              <a:t>        After getting an A on my paper, I thought to myself “Damn, wouldn’t I didn’t think I understood the formality so well!” And how cool it’d be if someone was to built an advanced and updated structure. I starting coming up with ideas. My first thought was trying to get all the major, widely known corporations to combine as one whole clouding system under one name and brand. But I think realized how much legal and marketing effort it would take along with the software design. </a:t>
            </a:r>
            <a:endParaRPr lang="en-BR" sz="1800" dirty="0">
              <a:effectLst/>
              <a:latin typeface="Calibri" panose="020F0502020204030204" pitchFamily="34" charset="0"/>
              <a:ea typeface="Times New Roman" panose="020F0502020204030204" pitchFamily="34" charset="0"/>
              <a:cs typeface="Times New Roman" panose="020F0502020204030204" pitchFamily="34" charset="0"/>
            </a:endParaRPr>
          </a:p>
          <a:p>
            <a:pPr>
              <a:spcAft>
                <a:spcPts val="0"/>
              </a:spcAft>
            </a:pPr>
            <a:r>
              <a:rPr lang="en-US" sz="1800" dirty="0">
                <a:effectLst/>
                <a:latin typeface="Calibri" panose="020F0502020204030204" pitchFamily="34" charset="0"/>
                <a:ea typeface="Times New Roman" panose="020F0502020204030204" pitchFamily="34" charset="0"/>
                <a:cs typeface="Times New Roman" panose="020F0502020204030204" pitchFamily="34" charset="0"/>
              </a:rPr>
              <a:t>         I then remembered an idea an old coworker of mine has told me about. On how he’d create a sort of photo-projection type of device, kind of like on the movies where you see a high tech screen pop up out of a watch or something, that shows a database etc with touch abilities.</a:t>
            </a:r>
            <a:endParaRPr lang="en-BR" sz="1800" dirty="0">
              <a:effectLst/>
              <a:latin typeface="Calibri" panose="020F0502020204030204" pitchFamily="34" charset="0"/>
              <a:ea typeface="Times New Roman" panose="020F0502020204030204" pitchFamily="34" charset="0"/>
              <a:cs typeface="Times New Roman" panose="020F0502020204030204" pitchFamily="34" charset="0"/>
            </a:endParaRPr>
          </a:p>
          <a:p>
            <a:pPr>
              <a:spcAft>
                <a:spcPts val="0"/>
              </a:spcAft>
            </a:pPr>
            <a:r>
              <a:rPr lang="en-US" sz="1800" dirty="0">
                <a:effectLst/>
                <a:latin typeface="Calibri" panose="020F0502020204030204" pitchFamily="34" charset="0"/>
                <a:ea typeface="Times New Roman" panose="020F0502020204030204" pitchFamily="34" charset="0"/>
                <a:cs typeface="Times New Roman" panose="020F0502020204030204" pitchFamily="34" charset="0"/>
              </a:rPr>
              <a:t>         And I thought how cool it be to have a O.S. Or V.M. That did a similar type of processing but on present day devices. Like instead of having to install, constantly open and close apps or programs to cloud computing, you can create the admin software with zoom in and out capabilities. To access each clouding system without having to constantly open and close them. Being able to access and having visibility all in one screen like the United States Map. </a:t>
            </a:r>
            <a:endParaRPr lang="en-BR" sz="1800" dirty="0">
              <a:effectLst/>
              <a:latin typeface="Calibri" panose="020F0502020204030204" pitchFamily="34" charset="0"/>
              <a:ea typeface="Times New Roman" panose="020F0502020204030204" pitchFamily="34" charset="0"/>
              <a:cs typeface="Times New Roman" panose="020F0502020204030204" pitchFamily="34" charset="0"/>
            </a:endParaRPr>
          </a:p>
          <a:p>
            <a:pPr>
              <a:spcAft>
                <a:spcPts val="0"/>
              </a:spcAft>
            </a:pPr>
            <a:r>
              <a:rPr lang="en-US" sz="1800" dirty="0">
                <a:effectLst/>
                <a:latin typeface="Calibri" panose="020F0502020204030204" pitchFamily="34" charset="0"/>
                <a:ea typeface="Times New Roman" panose="020F0502020204030204" pitchFamily="34" charset="0"/>
                <a:cs typeface="Times New Roman" panose="020F0502020204030204" pitchFamily="34" charset="0"/>
              </a:rPr>
              <a:t>           I thought it’d make using mobile devices a lot easier and less time consuming. And school more simple when performing word processing, data saving etc. I didn’t incorporate my Smart TV/gaming experience until recently. </a:t>
            </a:r>
            <a:endParaRPr lang="en-BR" sz="1800" dirty="0">
              <a:effectLst/>
              <a:latin typeface="Calibri" panose="020F0502020204030204" pitchFamily="34" charset="0"/>
              <a:ea typeface="Times New Roman" panose="020F0502020204030204" pitchFamily="34" charset="0"/>
              <a:cs typeface="Times New Roman" panose="020F0502020204030204" pitchFamily="34" charset="0"/>
            </a:endParaRPr>
          </a:p>
          <a:p>
            <a:pPr>
              <a:spcAft>
                <a:spcPts val="0"/>
              </a:spcAft>
            </a:pPr>
            <a:r>
              <a:rPr lang="en-US" sz="1800" dirty="0">
                <a:effectLst/>
                <a:latin typeface="Calibri" panose="020F0502020204030204" pitchFamily="34" charset="0"/>
                <a:ea typeface="Times New Roman" panose="020F0502020204030204" pitchFamily="34" charset="0"/>
                <a:cs typeface="Times New Roman" panose="020F0502020204030204" pitchFamily="34" charset="0"/>
              </a:rPr>
              <a:t>            I do understand that the architecture of the software maybe close to impossible and very timely to accurately design to provide all the features I’ve intended for it. But if there is one thing I’ve came to learn about I.T. it’s that nothing is completely impossible and that with time and enough expertise at hand it can be produced.</a:t>
            </a:r>
            <a:endParaRPr lang="en-BR" sz="1800" dirty="0">
              <a:effectLst/>
              <a:latin typeface="Calibri" panose="020F0502020204030204" pitchFamily="34" charset="0"/>
              <a:ea typeface="Times New Roman" panose="020F0502020204030204" pitchFamily="34" charset="0"/>
              <a:cs typeface="Times New Roman" panose="020F0502020204030204" pitchFamily="34" charset="0"/>
            </a:endParaRPr>
          </a:p>
          <a:p>
            <a:pPr>
              <a:spcAft>
                <a:spcPts val="0"/>
              </a:spcAft>
            </a:pPr>
            <a:r>
              <a:rPr lang="en-US" sz="1800" dirty="0">
                <a:effectLst/>
                <a:latin typeface="Calibri" panose="020F0502020204030204" pitchFamily="34" charset="0"/>
                <a:ea typeface="Times New Roman" panose="020F0502020204030204" pitchFamily="34" charset="0"/>
                <a:cs typeface="Times New Roman" panose="020F0502020204030204" pitchFamily="34" charset="0"/>
              </a:rPr>
              <a:t>            I hope that my innovation can become an investment and an international opportunity in technology in the future. Thank you for your time!</a:t>
            </a:r>
            <a:endParaRPr lang="en-BR" dirty="0"/>
          </a:p>
        </p:txBody>
      </p:sp>
    </p:spTree>
    <p:extLst>
      <p:ext uri="{BB962C8B-B14F-4D97-AF65-F5344CB8AC3E}">
        <p14:creationId xmlns:p14="http://schemas.microsoft.com/office/powerpoint/2010/main" val="36435384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2</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Circuit</vt:lpstr>
      <vt:lpstr>Cloud map</vt:lpstr>
      <vt:lpstr>Concept OF remote access to all clouding accounts and gaming in one touch, one screen.</vt:lpstr>
      <vt:lpstr>Full Description of concept</vt:lpstr>
      <vt:lpstr>Save on time, money, device production and materials</vt:lpstr>
      <vt:lpstr>Digital Communications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Cloud map</dc:title>
  <dc:creator>Nikita Valdez</dc:creator>
  <cp:lastModifiedBy>Nikita Valdez</cp:lastModifiedBy>
  <cp:revision>13</cp:revision>
  <dcterms:created xsi:type="dcterms:W3CDTF">2020-06-15T06:11:37Z</dcterms:created>
  <dcterms:modified xsi:type="dcterms:W3CDTF">2020-06-18T08:22:31Z</dcterms:modified>
</cp:coreProperties>
</file>